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/>
  </p:normalViewPr>
  <p:slideViewPr>
    <p:cSldViewPr snapToGrid="0" snapToObjects="1">
      <p:cViewPr>
        <p:scale>
          <a:sx n="90" d="100"/>
          <a:sy n="90" d="100"/>
        </p:scale>
        <p:origin x="-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2F166-5FB1-6D4F-9DEA-CDFD4D087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96C23C-9603-3545-8F80-65A2A2680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FA65A-11BC-A64E-9D44-0D53E54F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6FC6B2-2359-9442-B40C-C0215E88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44CD54-2EB8-C746-8055-C836C76B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750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22DCF-0BA9-B046-A029-91680597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0BED4B-CD71-D24D-AF06-6858E3F12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04F2C0-457E-FC49-B590-AB4EDC24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7B9743-6B2F-0D48-B0AD-E92DC3E7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4F5F16-789A-5D4F-AC32-0665CADD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227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4CFB2E-3571-E048-9D35-1A28B656D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915049-8F4A-694F-BFB0-2B5104B51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709F95-CFA2-0C4C-AE37-DC231381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68BC06-F519-5E40-800D-64059494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489E6C-5084-6B4A-8828-70D44BDB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54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A7E06-AAEC-1847-AD88-50E8725F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6C4AE-DCE8-9644-AF36-D5D19A0D3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29FA38-6EEA-8A48-A1B6-EE0CD053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845130-478D-B34C-9BA6-78F3D37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5B01BB-5D81-5F43-8877-E9298587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39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7CAFA-734E-A94D-9AD9-F7A4DD41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73A16-4AA1-5448-9071-009807FC4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125583-469E-0A4C-A535-D8E697EC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F8D27F-98C5-1B4B-8C41-4B45A045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4CFBE7-13F7-E542-BC71-7AA9DFDB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02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8DE77-328A-AC4E-90A1-59A1270A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242A51-9F66-C84C-8683-45C234EA1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8F9DEA-D73C-5A4C-B459-C7EF37890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DF5F47-0CBA-404A-93B6-5D8BF7DF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72239F-FBF9-4648-9CFB-C41A5054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FD14AB-CFD0-8148-9792-695742F2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042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1AF56-098D-2B4C-B0EA-9B2BE4F4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1F9A77-C5A9-FC43-9343-42C4A5481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769DD2-ADF3-6B45-BE7A-D0B1E483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5CC091-3219-B240-BFB3-76D104A4D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B2933FB-EB75-844F-851C-2BF3863F1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64A398A-79EA-524A-B952-71B5F057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39012B-B187-3648-B67E-A464709B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B422D7-ABAB-9240-A7AB-9FA94197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679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8A283-2C42-FD47-ADF3-0929B233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159141-E238-D84C-B878-885F386F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15F588-C562-3E42-A546-584EAB92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04FBA7-B360-0C44-A1AA-8A2332A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57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C67B05-0682-6940-B0B0-3E55D5BF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278E3F5-B9F4-884D-88B4-183EFF9B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7FFD0-4DE5-C844-BC21-3A2ADD90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83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6B48B-5515-1244-9D63-045F4381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D9EBEB-2EAA-9845-900A-05C69174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8C45BC-6DF5-3A45-BE98-FE9522401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522B3C-6765-5A47-9F0A-B6358590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2D7CBA-6F9A-9641-A26A-A9120EC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DC2588-11C6-2F42-B848-EF2CAFBD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85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0089A-8C78-4F41-B2F5-4A9DD980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E57ACAD-F54C-F541-A3C8-0A170D36B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BF5DD7-2804-D941-9921-74383CA9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56A292-4593-814C-856B-B4C5AB3F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0E52AF-AF59-C14C-9FE9-99C7EE2A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C9A430-4155-434B-99D7-81F864AF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334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FE92FDA-12F3-1C46-9CAD-44EE76E8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B79DCC-9EFB-5242-9DE0-A97DC5DA7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325B31-7CAD-A749-907E-DB5E441AA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6E193-5F57-3048-9B8B-CE17DB5552BE}" type="datetimeFigureOut">
              <a:rPr kumimoji="1" lang="zh-TW" altLang="en-US" smtClean="0"/>
              <a:t>2020/2/16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922DBF-2A48-E146-8614-EA34A491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B2F736-F3AE-0C41-8B06-6616DB57B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929F4-8FD3-1440-80DE-7D195EE41A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828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361CC0C-8140-2244-B94D-134B9239CFDB}"/>
              </a:ext>
            </a:extLst>
          </p:cNvPr>
          <p:cNvSpPr/>
          <p:nvPr/>
        </p:nvSpPr>
        <p:spPr>
          <a:xfrm>
            <a:off x="5178582" y="2408367"/>
            <a:ext cx="1041149" cy="177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化同側角落矩形 6">
            <a:extLst>
              <a:ext uri="{FF2B5EF4-FFF2-40B4-BE49-F238E27FC236}">
                <a16:creationId xmlns:a16="http://schemas.microsoft.com/office/drawing/2014/main" id="{A799E7E5-DCF2-B04B-81B3-9CE02891F663}"/>
              </a:ext>
            </a:extLst>
          </p:cNvPr>
          <p:cNvSpPr/>
          <p:nvPr/>
        </p:nvSpPr>
        <p:spPr>
          <a:xfrm rot="16200000">
            <a:off x="2689522" y="2509774"/>
            <a:ext cx="642792" cy="692961"/>
          </a:xfrm>
          <a:prstGeom prst="round2SameRect">
            <a:avLst/>
          </a:prstGeom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2A1CE3-93AC-1345-9608-DB60AAB7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91" y="4374151"/>
            <a:ext cx="558800" cy="558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BAF59B-6F46-F943-B47E-67CC1230A26E}"/>
              </a:ext>
            </a:extLst>
          </p:cNvPr>
          <p:cNvSpPr txBox="1"/>
          <p:nvPr/>
        </p:nvSpPr>
        <p:spPr>
          <a:xfrm>
            <a:off x="2646331" y="2435526"/>
            <a:ext cx="1885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spc="-700" dirty="0">
                <a:solidFill>
                  <a:schemeClr val="bg1"/>
                </a:solidFill>
                <a:latin typeface="Candara" panose="020E0502030303020204" pitchFamily="34" charset="0"/>
              </a:rPr>
              <a:t>YC</a:t>
            </a:r>
            <a:r>
              <a:rPr kumimoji="1" lang="en-US" altLang="zh-TW" sz="4800" spc="-300" dirty="0">
                <a:latin typeface="Candara" panose="020E0502030303020204" pitchFamily="34" charset="0"/>
              </a:rPr>
              <a:t> </a:t>
            </a:r>
            <a:r>
              <a:rPr kumimoji="1" lang="en-US" altLang="zh-TW" sz="4800" spc="-500" dirty="0">
                <a:latin typeface="Candara" panose="020E0502030303020204" pitchFamily="34" charset="0"/>
              </a:rPr>
              <a:t> Note</a:t>
            </a:r>
            <a:endParaRPr kumimoji="1" lang="zh-TW" altLang="en-US" sz="4800" spc="-500" dirty="0">
              <a:latin typeface="Candara" panose="020E0502030303020204" pitchFamily="34" charset="0"/>
            </a:endParaRPr>
          </a:p>
        </p:txBody>
      </p:sp>
      <p:sp>
        <p:nvSpPr>
          <p:cNvPr id="9" name="圓角化同側角落矩形 8">
            <a:extLst>
              <a:ext uri="{FF2B5EF4-FFF2-40B4-BE49-F238E27FC236}">
                <a16:creationId xmlns:a16="http://schemas.microsoft.com/office/drawing/2014/main" id="{F5B7B0EB-6B53-0F4C-A454-DBA1B3483046}"/>
              </a:ext>
            </a:extLst>
          </p:cNvPr>
          <p:cNvSpPr/>
          <p:nvPr/>
        </p:nvSpPr>
        <p:spPr>
          <a:xfrm rot="5400000">
            <a:off x="3620828" y="2274310"/>
            <a:ext cx="639909" cy="1163896"/>
          </a:xfrm>
          <a:prstGeom prst="round2Same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A35B01-9BAA-9346-901D-CF978685DEE9}"/>
              </a:ext>
            </a:extLst>
          </p:cNvPr>
          <p:cNvSpPr/>
          <p:nvPr/>
        </p:nvSpPr>
        <p:spPr>
          <a:xfrm>
            <a:off x="2537691" y="2408367"/>
            <a:ext cx="2124844" cy="896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A722E1E-500F-CF44-BEE6-85B03AA7B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918" y="4374151"/>
            <a:ext cx="2413000" cy="12827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39AE0A1-935C-2248-B8AF-4E8A4160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05" y="1232200"/>
            <a:ext cx="2413000" cy="12827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E806329-F415-024C-A7D9-EF1E10252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234" y="3890248"/>
            <a:ext cx="673100" cy="3556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8E72585-B7A7-2C4D-B706-4F16F07B6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606" y="3483734"/>
            <a:ext cx="673100" cy="3556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A593EFE-9A54-AE44-A929-1D6CD798F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094" y="3776600"/>
            <a:ext cx="673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DECF60-EC85-3947-82C4-FD987E70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401638"/>
            <a:ext cx="4382036" cy="2670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BE31850-926F-FB42-8C0A-D039A1AD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2" y="401638"/>
            <a:ext cx="4382036" cy="2674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ABAC50-C8FF-4547-A4FC-A6CF8255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25" y="3182937"/>
            <a:ext cx="4382036" cy="26648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232988-947B-DD4B-8A94-497452C1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362" y="3182937"/>
            <a:ext cx="4392539" cy="26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704D24-9E2E-4341-939A-5632D58E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563562"/>
            <a:ext cx="8636175" cy="52514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9720EF-6D5A-9246-91B5-B2DA2756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571499" y="563562"/>
            <a:ext cx="8636175" cy="52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9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2</Words>
  <Application>Microsoft Macintosh PowerPoint</Application>
  <PresentationFormat>寬螢幕</PresentationFormat>
  <Paragraphs>1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新細明體</vt:lpstr>
      <vt:lpstr>Arial</vt:lpstr>
      <vt:lpstr>Calibri</vt:lpstr>
      <vt:lpstr>Calibri Light</vt:lpstr>
      <vt:lpstr>Candara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tom8m17@gmail.com</dc:creator>
  <cp:lastModifiedBy>tom8m17@gmail.com</cp:lastModifiedBy>
  <cp:revision>8</cp:revision>
  <dcterms:created xsi:type="dcterms:W3CDTF">2020-02-16T10:29:45Z</dcterms:created>
  <dcterms:modified xsi:type="dcterms:W3CDTF">2020-02-18T03:24:07Z</dcterms:modified>
</cp:coreProperties>
</file>